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6858000" cy="9144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E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624" y="-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04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21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28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00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01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058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422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07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3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5580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32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8AD69-706F-BD4B-A6F8-B27D3B019454}" type="datetimeFigureOut">
              <a:rPr lang="es-ES" smtClean="0"/>
              <a:t>22/08/13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38ACD-85FD-A848-B7C9-D54CB209E6D8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643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ángulo 46"/>
          <p:cNvSpPr/>
          <p:nvPr/>
        </p:nvSpPr>
        <p:spPr>
          <a:xfrm>
            <a:off x="296333" y="4923256"/>
            <a:ext cx="6066751" cy="1989666"/>
          </a:xfrm>
          <a:prstGeom prst="rect">
            <a:avLst/>
          </a:prstGeom>
          <a:noFill/>
          <a:ln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296333" y="2638778"/>
            <a:ext cx="3908778" cy="1989666"/>
          </a:xfrm>
          <a:prstGeom prst="rect">
            <a:avLst/>
          </a:prstGeom>
          <a:noFill/>
          <a:ln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ab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7" y="478736"/>
            <a:ext cx="1367998" cy="1367998"/>
          </a:xfrm>
          <a:prstGeom prst="rect">
            <a:avLst/>
          </a:prstGeom>
        </p:spPr>
      </p:pic>
      <p:pic>
        <p:nvPicPr>
          <p:cNvPr id="5" name="Imagen 4" descr="abc_mt_nu_contact_complement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58" y="2739446"/>
            <a:ext cx="1367998" cy="1367998"/>
          </a:xfrm>
          <a:prstGeom prst="rect">
            <a:avLst/>
          </a:prstGeom>
        </p:spPr>
      </p:pic>
      <p:pic>
        <p:nvPicPr>
          <p:cNvPr id="6" name="Imagen 5" descr="abc_mt_nu_conta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7" y="2739446"/>
            <a:ext cx="1367998" cy="1367998"/>
          </a:xfrm>
          <a:prstGeom prst="rect">
            <a:avLst/>
          </a:prstGeom>
        </p:spPr>
      </p:pic>
      <p:pic>
        <p:nvPicPr>
          <p:cNvPr id="7" name="Imagen 6" descr="abc_mt_mt_contac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7" y="4993810"/>
            <a:ext cx="1367998" cy="1367998"/>
          </a:xfrm>
          <a:prstGeom prst="rect">
            <a:avLst/>
          </a:prstGeom>
        </p:spPr>
      </p:pic>
      <p:pic>
        <p:nvPicPr>
          <p:cNvPr id="8" name="Imagen 7" descr="abc_exposed_noncontac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93" y="4993810"/>
            <a:ext cx="1367998" cy="1367998"/>
          </a:xfrm>
          <a:prstGeom prst="rect">
            <a:avLst/>
          </a:prstGeom>
        </p:spPr>
      </p:pic>
      <p:pic>
        <p:nvPicPr>
          <p:cNvPr id="9" name="Imagen 8" descr="abc_buried_noncontac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34" y="4993810"/>
            <a:ext cx="1367998" cy="136799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88999" y="1804401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Times New Roman"/>
                <a:cs typeface="Times New Roman"/>
              </a:rPr>
              <a:t>ABC</a:t>
            </a:r>
            <a:endParaRPr lang="es-ES" dirty="0">
              <a:latin typeface="Times New Roman"/>
              <a:cs typeface="Times New Roman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09966" y="410744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Times New Roman"/>
                <a:cs typeface="Times New Roman"/>
              </a:rPr>
              <a:t>ABC</a:t>
            </a:r>
            <a:r>
              <a:rPr lang="es-ES" baseline="-25000" dirty="0" smtClean="0">
                <a:latin typeface="Times New Roman"/>
                <a:cs typeface="Times New Roman"/>
              </a:rPr>
              <a:t>Contacto</a:t>
            </a:r>
            <a:r>
              <a:rPr lang="es-ES" baseline="-25000" dirty="0">
                <a:latin typeface="Times New Roman"/>
                <a:cs typeface="Times New Roman"/>
              </a:rPr>
              <a:t> </a:t>
            </a:r>
            <a:r>
              <a:rPr lang="es-ES" baseline="-25000" dirty="0" smtClean="0">
                <a:latin typeface="Times New Roman"/>
                <a:cs typeface="Times New Roman"/>
              </a:rPr>
              <a:t>mt-nu</a:t>
            </a:r>
            <a:endParaRPr lang="es-ES" baseline="-25000" dirty="0">
              <a:latin typeface="Times New Roman"/>
              <a:cs typeface="Times New Roman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252406" y="4138598"/>
            <a:ext cx="184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Times New Roman"/>
                <a:cs typeface="Times New Roman"/>
              </a:rPr>
              <a:t>(ABC</a:t>
            </a:r>
            <a:r>
              <a:rPr lang="es-ES" baseline="-25000" dirty="0" smtClean="0">
                <a:latin typeface="Times New Roman"/>
                <a:cs typeface="Times New Roman"/>
              </a:rPr>
              <a:t>Contacto mt-nu</a:t>
            </a:r>
            <a:r>
              <a:rPr lang="es-ES" dirty="0" smtClean="0">
                <a:latin typeface="Times New Roman"/>
                <a:cs typeface="Times New Roman"/>
              </a:rPr>
              <a:t>)</a:t>
            </a:r>
            <a:r>
              <a:rPr lang="es-ES" baseline="30000" dirty="0" smtClean="0">
                <a:latin typeface="Times New Roman"/>
                <a:cs typeface="Times New Roman"/>
              </a:rPr>
              <a:t>c</a:t>
            </a:r>
            <a:endParaRPr lang="es-ES" baseline="-25000" dirty="0">
              <a:latin typeface="Times New Roman"/>
              <a:cs typeface="Times New Roman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03269" y="6449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Times New Roman"/>
                <a:cs typeface="Times New Roman"/>
              </a:rPr>
              <a:t>ABC</a:t>
            </a:r>
            <a:r>
              <a:rPr lang="es-ES" baseline="-25000" dirty="0" smtClean="0">
                <a:latin typeface="Times New Roman"/>
                <a:cs typeface="Times New Roman"/>
              </a:rPr>
              <a:t>Contacto mt-mt</a:t>
            </a:r>
            <a:endParaRPr lang="es-ES" baseline="-25000" dirty="0">
              <a:latin typeface="Times New Roman"/>
              <a:cs typeface="Times New Roman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2252406" y="6449999"/>
            <a:ext cx="206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Times New Roman"/>
                <a:cs typeface="Times New Roman"/>
              </a:rPr>
              <a:t>ABC</a:t>
            </a:r>
            <a:r>
              <a:rPr lang="es-ES" baseline="-25000" dirty="0" smtClean="0">
                <a:latin typeface="Times New Roman"/>
                <a:cs typeface="Times New Roman"/>
              </a:rPr>
              <a:t>No </a:t>
            </a:r>
            <a:r>
              <a:rPr lang="es-ES" baseline="-25000" dirty="0" smtClean="0">
                <a:latin typeface="Times New Roman"/>
                <a:cs typeface="Times New Roman"/>
              </a:rPr>
              <a:t>Contacto</a:t>
            </a:r>
            <a:r>
              <a:rPr lang="es-ES" dirty="0" smtClean="0">
                <a:latin typeface="Times New Roman"/>
                <a:cs typeface="Times New Roman"/>
              </a:rPr>
              <a:t> </a:t>
            </a:r>
            <a:r>
              <a:rPr lang="es-ES" baseline="-25000" dirty="0" smtClean="0">
                <a:latin typeface="Times New Roman"/>
                <a:cs typeface="Times New Roman"/>
              </a:rPr>
              <a:t>Expuesto</a:t>
            </a:r>
            <a:endParaRPr lang="es-ES" baseline="-25000" dirty="0">
              <a:latin typeface="Times New Roman"/>
              <a:cs typeface="Times New Roman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317808" y="6449999"/>
            <a:ext cx="209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mtClean="0">
                <a:latin typeface="Times New Roman"/>
                <a:cs typeface="Times New Roman"/>
              </a:rPr>
              <a:t>ABC</a:t>
            </a:r>
            <a:r>
              <a:rPr lang="es-ES" baseline="-25000" smtClean="0">
                <a:latin typeface="Times New Roman"/>
                <a:cs typeface="Times New Roman"/>
              </a:rPr>
              <a:t>No </a:t>
            </a:r>
            <a:r>
              <a:rPr lang="es-ES" baseline="-25000" smtClean="0">
                <a:latin typeface="Times New Roman"/>
                <a:cs typeface="Times New Roman"/>
              </a:rPr>
              <a:t>Contacto</a:t>
            </a:r>
            <a:r>
              <a:rPr lang="es-ES" smtClean="0">
                <a:latin typeface="Times New Roman"/>
                <a:cs typeface="Times New Roman"/>
              </a:rPr>
              <a:t> </a:t>
            </a:r>
            <a:r>
              <a:rPr lang="es-ES" baseline="-25000" smtClean="0">
                <a:latin typeface="Times New Roman"/>
                <a:cs typeface="Times New Roman"/>
              </a:rPr>
              <a:t>Enterrado</a:t>
            </a:r>
            <a:endParaRPr lang="es-ES" baseline="-25000" dirty="0">
              <a:latin typeface="Times New Roman"/>
              <a:cs typeface="Times New Roman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1221515" y="2173733"/>
            <a:ext cx="0" cy="33804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3039026" y="2300111"/>
            <a:ext cx="0" cy="21166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1213697" y="2300111"/>
            <a:ext cx="1836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3049697" y="4655468"/>
            <a:ext cx="0" cy="21166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Agrupar 33"/>
          <p:cNvGrpSpPr/>
          <p:nvPr/>
        </p:nvGrpSpPr>
        <p:grpSpPr>
          <a:xfrm>
            <a:off x="1146138" y="4723135"/>
            <a:ext cx="1892888" cy="144000"/>
            <a:chOff x="1146138" y="4723135"/>
            <a:chExt cx="1892888" cy="144000"/>
          </a:xfrm>
        </p:grpSpPr>
        <p:cxnSp>
          <p:nvCxnSpPr>
            <p:cNvPr id="31" name="Conector recto 30"/>
            <p:cNvCxnSpPr/>
            <p:nvPr/>
          </p:nvCxnSpPr>
          <p:spPr>
            <a:xfrm>
              <a:off x="1158473" y="4723135"/>
              <a:ext cx="0" cy="1440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>
              <a:off x="1146138" y="4723135"/>
              <a:ext cx="189288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Agrupar 34"/>
          <p:cNvGrpSpPr/>
          <p:nvPr/>
        </p:nvGrpSpPr>
        <p:grpSpPr>
          <a:xfrm flipH="1">
            <a:off x="3049697" y="4723135"/>
            <a:ext cx="1908000" cy="144000"/>
            <a:chOff x="1146138" y="4723135"/>
            <a:chExt cx="1892888" cy="144000"/>
          </a:xfrm>
        </p:grpSpPr>
        <p:cxnSp>
          <p:nvCxnSpPr>
            <p:cNvPr id="36" name="Conector recto 35"/>
            <p:cNvCxnSpPr/>
            <p:nvPr/>
          </p:nvCxnSpPr>
          <p:spPr>
            <a:xfrm>
              <a:off x="1158473" y="4723135"/>
              <a:ext cx="0" cy="1440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1146138" y="4723135"/>
              <a:ext cx="189288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Elipse 38"/>
          <p:cNvSpPr/>
          <p:nvPr/>
        </p:nvSpPr>
        <p:spPr>
          <a:xfrm>
            <a:off x="1927762" y="754320"/>
            <a:ext cx="161942" cy="161945"/>
          </a:xfrm>
          <a:prstGeom prst="ellipse">
            <a:avLst/>
          </a:prstGeom>
          <a:gradFill flip="none" rotWithShape="1">
            <a:gsLst>
              <a:gs pos="0">
                <a:srgbClr val="16E443"/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1927762" y="987692"/>
            <a:ext cx="161942" cy="161945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1927762" y="1221064"/>
            <a:ext cx="161942" cy="16194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/>
          <p:cNvSpPr txBox="1"/>
          <p:nvPr/>
        </p:nvSpPr>
        <p:spPr>
          <a:xfrm>
            <a:off x="2066408" y="691495"/>
            <a:ext cx="881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latin typeface="Times New Roman"/>
                <a:cs typeface="Times New Roman"/>
              </a:rPr>
              <a:t>A (COX 1)</a:t>
            </a:r>
            <a:endParaRPr lang="es-ES" sz="1200" dirty="0">
              <a:latin typeface="Times New Roman"/>
              <a:cs typeface="Times New Roman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2066408" y="920595"/>
            <a:ext cx="868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latin typeface="Times New Roman"/>
                <a:cs typeface="Times New Roman"/>
              </a:rPr>
              <a:t>B</a:t>
            </a:r>
            <a:r>
              <a:rPr lang="es-ES" sz="1200" dirty="0" smtClean="0">
                <a:latin typeface="Times New Roman"/>
                <a:cs typeface="Times New Roman"/>
              </a:rPr>
              <a:t> (COX 2)</a:t>
            </a:r>
            <a:endParaRPr lang="es-ES" sz="1200" dirty="0">
              <a:latin typeface="Times New Roman"/>
              <a:cs typeface="Times New Roman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2066408" y="1156189"/>
            <a:ext cx="868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latin typeface="Times New Roman"/>
                <a:cs typeface="Times New Roman"/>
              </a:rPr>
              <a:t>C</a:t>
            </a:r>
            <a:r>
              <a:rPr lang="es-ES" sz="1200" dirty="0" smtClean="0">
                <a:latin typeface="Times New Roman"/>
                <a:cs typeface="Times New Roman"/>
              </a:rPr>
              <a:t> (COX 3)</a:t>
            </a:r>
            <a:endParaRPr lang="es-ES" sz="1200" dirty="0">
              <a:latin typeface="Times New Roman"/>
              <a:cs typeface="Times New Roman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3849856" y="2626826"/>
            <a:ext cx="47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(a)</a:t>
            </a:r>
            <a:endParaRPr lang="es-ES" sz="1200" dirty="0"/>
          </a:p>
        </p:txBody>
      </p:sp>
      <p:sp>
        <p:nvSpPr>
          <p:cNvPr id="48" name="CuadroTexto 47"/>
          <p:cNvSpPr txBox="1"/>
          <p:nvPr/>
        </p:nvSpPr>
        <p:spPr>
          <a:xfrm>
            <a:off x="6012789" y="4927386"/>
            <a:ext cx="47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(b)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508260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43</Words>
  <Application>Microsoft Macintosh PowerPoint</Application>
  <PresentationFormat>Presentación en pantalla (4:3)</PresentationFormat>
  <Paragraphs>11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Héctor Valverde Pareja</dc:creator>
  <cp:lastModifiedBy>Héctor Valverde Pareja</cp:lastModifiedBy>
  <cp:revision>4</cp:revision>
  <dcterms:created xsi:type="dcterms:W3CDTF">2013-08-14T10:28:47Z</dcterms:created>
  <dcterms:modified xsi:type="dcterms:W3CDTF">2013-08-22T18:00:31Z</dcterms:modified>
</cp:coreProperties>
</file>